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Click to edit Master title style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Click to edit Master subtitle style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1/27/13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Click to edit Master title style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1/27/13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Click to edit Master title style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1/27/13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Click to edit Master title style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1/27/13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Click to edit Master title style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1/27/13</a:t>
            </a:r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Click to edit Master title style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1/27/13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Click to edit Master title style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1/27/13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1/27/13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Click to edit Master title style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28" name="Shape 2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1/27/13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1/27/13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1/27/13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1/27/13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ctr"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342900" lvl="0" indent="-342900" algn="l"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Анонс мероприятий на октябрь и ноябрь 2024 года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 lang="en-US" dirty="0"/>
              <a:t>wonderlandtattoo.ru</a:t>
            </a:r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73146B7-0D63-7223-6001-33B4939B7D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94" b="9002"/>
          <a:stretch/>
        </p:blipFill>
        <p:spPr>
          <a:xfrm>
            <a:off x="3457575" y="382586"/>
            <a:ext cx="2228850" cy="167322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9A6F120-3F96-4F76-8CFB-83BA4D8598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780" y="4526564"/>
            <a:ext cx="1442439" cy="186925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Общий список мероприятий</a:t>
            </a:r>
          </a:p>
        </p:txBody>
      </p:sp>
      <p:graphicFrame>
        <p:nvGraphicFramePr>
          <p:cNvPr id="105" name="Table 105"/>
          <p:cNvGraphicFramePr/>
          <p:nvPr/>
        </p:nvGraphicFramePr>
        <p:xfrm>
          <a:off x="457200" y="1371600"/>
          <a:ext cx="8229600" cy="2468880"/>
        </p:xfrm>
        <a:graphic>
          <a:graphicData uri="http://schemas.openxmlformats.org/drawingml/2006/table">
            <a:tbl>
              <a:tblPr firstRow="1" bandRow="1"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 b="1">
                          <a:solidFill>
                            <a:srgbClr val="FFFFFF"/>
                          </a:solidFill>
                        </a:rPr>
                        <a:t>Дата</a:t>
                      </a:r>
                    </a:p>
                  </a:txBody>
                  <a:tcPr>
                    <a:solidFill>
                      <a:srgbClr val="1D3557"/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 b="1">
                          <a:solidFill>
                            <a:srgbClr val="FFFFFF"/>
                          </a:solidFill>
                        </a:rPr>
                        <a:t>Тип мастер-класса</a:t>
                      </a:r>
                    </a:p>
                  </a:txBody>
                  <a:tcPr>
                    <a:solidFill>
                      <a:srgbClr val="1D3557"/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 b="1">
                          <a:solidFill>
                            <a:srgbClr val="FFFFFF"/>
                          </a:solidFill>
                        </a:rPr>
                        <a:t>Время</a:t>
                      </a:r>
                    </a:p>
                  </a:txBody>
                  <a:tcPr>
                    <a:solidFill>
                      <a:srgbClr val="1D3557"/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 b="1">
                          <a:solidFill>
                            <a:srgbClr val="FFFFFF"/>
                          </a:solidFill>
                        </a:rPr>
                        <a:t>Стоимость</a:t>
                      </a:r>
                    </a:p>
                  </a:txBody>
                  <a:tcPr>
                    <a:solidFill>
                      <a:srgbClr val="1D35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9 октября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Мастер-класс от Стаса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16:00-18:00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555 рублей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16 октября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Арт-день: картины акрилом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12:00-17:00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1000 рублей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23 октября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Валентинка-магнит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18:00-20:00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555 рублей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30 октября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Кастомизация одежды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12:00-17:00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1000 рублей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6 ноября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Мастер-класс от Ники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18:00-20:00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555 рублей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13 ноября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Арт-день: картины акрилом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12:00-17:00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1000 рублей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20 ноября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Валентинка-магнит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18:00-20:00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555 рублей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27 ноября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Кастомизация одежды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>
                          <a:solidFill>
                            <a:srgbClr val="000000"/>
                          </a:solidFill>
                        </a:rPr>
                        <a:t>12:00-17:00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200" dirty="0">
                          <a:solidFill>
                            <a:srgbClr val="000000"/>
                          </a:solidFill>
                        </a:rPr>
                        <a:t>1000 </a:t>
                      </a:r>
                      <a:r>
                        <a:rPr sz="1200" dirty="0" err="1">
                          <a:solidFill>
                            <a:srgbClr val="000000"/>
                          </a:solidFill>
                        </a:rPr>
                        <a:t>рублей</a:t>
                      </a:r>
                      <a:endParaRPr sz="1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6" name="Shape 106"/>
          <p:cNvSpPr txBox="1"/>
          <p:nvPr/>
        </p:nvSpPr>
        <p:spPr>
          <a:xfrm>
            <a:off x="457200" y="5943600"/>
            <a:ext cx="7315200" cy="18288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r>
              <a:rPr sz="1400" b="1">
                <a:solidFill>
                  <a:srgbClr val="1D3557"/>
                </a:solidFill>
                <a:latin typeface="+mn-lt"/>
                <a:ea typeface="+mn-ea"/>
                <a:cs typeface="+mn-cs"/>
              </a:rPr>
              <a:t>Для подробностей посетите сайт: wonderlandtattoo.ru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398A1D7-DD49-9296-13D4-7A17E6BE8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47" y="4074349"/>
            <a:ext cx="1442439" cy="18692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r>
              <a:rPr dirty="0"/>
              <a:t>9 </a:t>
            </a:r>
            <a:r>
              <a:rPr dirty="0" err="1"/>
              <a:t>октября</a:t>
            </a:r>
            <a:r>
              <a:rPr dirty="0"/>
              <a:t> — </a:t>
            </a:r>
            <a:r>
              <a:rPr dirty="0" err="1"/>
              <a:t>Мастер-класс</a:t>
            </a:r>
            <a:r>
              <a:rPr dirty="0"/>
              <a:t> </a:t>
            </a:r>
            <a:r>
              <a:rPr lang="ru-RU" dirty="0"/>
              <a:t>для </a:t>
            </a:r>
            <a:br>
              <a:rPr lang="ru-RU" dirty="0"/>
            </a:br>
            <a:r>
              <a:rPr lang="ru-RU" dirty="0"/>
              <a:t>тату-мастеров </a:t>
            </a:r>
            <a:r>
              <a:rPr dirty="0"/>
              <a:t>от </a:t>
            </a:r>
            <a:r>
              <a:rPr dirty="0" err="1"/>
              <a:t>Стаса</a:t>
            </a:r>
            <a:endParaRPr dirty="0"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этом</a:t>
            </a:r>
            <a:r>
              <a:rPr dirty="0"/>
              <a:t> </a:t>
            </a:r>
            <a:r>
              <a:rPr dirty="0" err="1"/>
              <a:t>мастер-классе</a:t>
            </a:r>
            <a:r>
              <a:rPr dirty="0"/>
              <a:t> </a:t>
            </a:r>
            <a:r>
              <a:rPr dirty="0" err="1"/>
              <a:t>Стас</a:t>
            </a:r>
            <a:r>
              <a:rPr dirty="0"/>
              <a:t> </a:t>
            </a:r>
            <a:r>
              <a:rPr dirty="0" err="1"/>
              <a:t>проведет</a:t>
            </a:r>
            <a:r>
              <a:rPr dirty="0"/>
              <a:t> </a:t>
            </a:r>
            <a:r>
              <a:rPr dirty="0" err="1"/>
              <a:t>уникальный</a:t>
            </a:r>
            <a:r>
              <a:rPr dirty="0"/>
              <a:t> </a:t>
            </a:r>
            <a:r>
              <a:rPr dirty="0" err="1"/>
              <a:t>урок</a:t>
            </a:r>
            <a:r>
              <a:rPr lang="ru-RU" dirty="0"/>
              <a:t> для действующих тату-мастеров, поделится </a:t>
            </a:r>
            <a:r>
              <a:rPr lang="ru-RU" dirty="0" err="1"/>
              <a:t>лайфхаками</a:t>
            </a:r>
            <a:r>
              <a:rPr lang="ru-RU" dirty="0"/>
              <a:t> и секретами тату-мастерства, личным опытом.</a:t>
            </a:r>
          </a:p>
          <a:p>
            <a:endParaRPr dirty="0"/>
          </a:p>
          <a:p>
            <a:r>
              <a:rPr dirty="0" err="1"/>
              <a:t>Стоимость</a:t>
            </a:r>
            <a:r>
              <a:rPr dirty="0"/>
              <a:t>: 555 </a:t>
            </a:r>
            <a:r>
              <a:rPr dirty="0" err="1"/>
              <a:t>рублей</a:t>
            </a:r>
            <a:endParaRPr dirty="0"/>
          </a:p>
          <a:p>
            <a:r>
              <a:rPr dirty="0" err="1"/>
              <a:t>Время</a:t>
            </a:r>
            <a:r>
              <a:rPr dirty="0"/>
              <a:t>: 16:00-18:00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56DD86D-2BE6-5D4D-764F-65D07FAE1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702" y="4815813"/>
            <a:ext cx="1442439" cy="186925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r>
              <a:t>16 октября — Арт-день: картины акрилом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 dirty="0" err="1"/>
              <a:t>Этот</a:t>
            </a:r>
            <a:r>
              <a:rPr dirty="0"/>
              <a:t> </a:t>
            </a:r>
            <a:r>
              <a:rPr dirty="0" err="1"/>
              <a:t>арт-день</a:t>
            </a:r>
            <a:r>
              <a:rPr dirty="0"/>
              <a:t> </a:t>
            </a:r>
            <a:r>
              <a:rPr dirty="0" err="1"/>
              <a:t>погружает</a:t>
            </a:r>
            <a:r>
              <a:rPr dirty="0"/>
              <a:t> </a:t>
            </a:r>
            <a:r>
              <a:rPr dirty="0" err="1"/>
              <a:t>вас</a:t>
            </a:r>
            <a:r>
              <a:rPr dirty="0"/>
              <a:t> в </a:t>
            </a:r>
            <a:r>
              <a:rPr dirty="0" err="1"/>
              <a:t>творческий</a:t>
            </a:r>
            <a:r>
              <a:rPr dirty="0"/>
              <a:t> </a:t>
            </a:r>
            <a:r>
              <a:rPr dirty="0" err="1"/>
              <a:t>мир</a:t>
            </a:r>
            <a:r>
              <a:rPr dirty="0"/>
              <a:t> </a:t>
            </a:r>
            <a:r>
              <a:rPr dirty="0" err="1"/>
              <a:t>картин</a:t>
            </a:r>
            <a:r>
              <a:rPr dirty="0"/>
              <a:t> </a:t>
            </a:r>
            <a:r>
              <a:rPr dirty="0" err="1"/>
              <a:t>акрилом</a:t>
            </a:r>
            <a:r>
              <a:rPr dirty="0"/>
              <a:t>, </a:t>
            </a:r>
            <a:r>
              <a:rPr dirty="0" err="1"/>
              <a:t>вдохновленных</a:t>
            </a:r>
            <a:r>
              <a:rPr dirty="0"/>
              <a:t> </a:t>
            </a:r>
            <a:r>
              <a:rPr dirty="0" err="1"/>
              <a:t>приключениями</a:t>
            </a:r>
            <a:r>
              <a:rPr dirty="0"/>
              <a:t> </a:t>
            </a:r>
            <a:r>
              <a:rPr dirty="0" err="1"/>
              <a:t>Алисы</a:t>
            </a:r>
            <a:r>
              <a:rPr dirty="0"/>
              <a:t>. </a:t>
            </a:r>
            <a:r>
              <a:rPr dirty="0" err="1"/>
              <a:t>Создайте</a:t>
            </a:r>
            <a:r>
              <a:rPr dirty="0"/>
              <a:t> </a:t>
            </a:r>
            <a:r>
              <a:rPr dirty="0" err="1"/>
              <a:t>свою</a:t>
            </a:r>
            <a:r>
              <a:rPr dirty="0"/>
              <a:t> </a:t>
            </a:r>
            <a:r>
              <a:rPr dirty="0" err="1"/>
              <a:t>волшебную</a:t>
            </a:r>
            <a:r>
              <a:rPr dirty="0"/>
              <a:t> </a:t>
            </a:r>
            <a:r>
              <a:rPr dirty="0" err="1"/>
              <a:t>страну</a:t>
            </a:r>
            <a:r>
              <a:rPr dirty="0"/>
              <a:t> с </a:t>
            </a:r>
            <a:r>
              <a:rPr dirty="0" err="1"/>
              <a:t>причудливыми</a:t>
            </a:r>
            <a:r>
              <a:rPr dirty="0"/>
              <a:t> </a:t>
            </a:r>
            <a:r>
              <a:rPr dirty="0" err="1"/>
              <a:t>персонажами</a:t>
            </a:r>
            <a:r>
              <a:rPr dirty="0"/>
              <a:t> и </a:t>
            </a:r>
            <a:r>
              <a:rPr dirty="0" err="1"/>
              <a:t>волшебными</a:t>
            </a:r>
            <a:r>
              <a:rPr dirty="0"/>
              <a:t> </a:t>
            </a:r>
            <a:r>
              <a:rPr dirty="0" err="1"/>
              <a:t>пейзажами</a:t>
            </a:r>
            <a:r>
              <a:rPr dirty="0"/>
              <a:t>.</a:t>
            </a:r>
          </a:p>
          <a:p>
            <a:endParaRPr dirty="0"/>
          </a:p>
          <a:p>
            <a:r>
              <a:rPr dirty="0" err="1"/>
              <a:t>Стоимость</a:t>
            </a:r>
            <a:r>
              <a:rPr dirty="0"/>
              <a:t>: 1000 </a:t>
            </a:r>
            <a:r>
              <a:rPr dirty="0" err="1"/>
              <a:t>рублей</a:t>
            </a:r>
            <a:endParaRPr dirty="0"/>
          </a:p>
          <a:p>
            <a:r>
              <a:rPr dirty="0" err="1"/>
              <a:t>Время</a:t>
            </a:r>
            <a:r>
              <a:rPr dirty="0"/>
              <a:t>: 12:00-17:00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5E3283C-25E2-86D1-A439-73A05A39F8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702" y="4815813"/>
            <a:ext cx="1442439" cy="186925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23 октября — Валентинка-магнит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 lang="ru-RU" dirty="0"/>
              <a:t>Создадим вместе</a:t>
            </a:r>
            <a:r>
              <a:rPr dirty="0"/>
              <a:t> </a:t>
            </a:r>
            <a:r>
              <a:rPr dirty="0" err="1"/>
              <a:t>из</a:t>
            </a:r>
            <a:r>
              <a:rPr dirty="0"/>
              <a:t> </a:t>
            </a:r>
            <a:r>
              <a:rPr dirty="0" err="1"/>
              <a:t>сердечек</a:t>
            </a:r>
            <a:r>
              <a:rPr lang="ru-RU" dirty="0"/>
              <a:t>/кругов/квадратов</a:t>
            </a:r>
            <a:r>
              <a:rPr dirty="0"/>
              <a:t> </a:t>
            </a:r>
            <a:r>
              <a:rPr dirty="0" err="1"/>
              <a:t>магниты</a:t>
            </a:r>
            <a:r>
              <a:rPr dirty="0"/>
              <a:t> с </a:t>
            </a:r>
            <a:r>
              <a:rPr dirty="0" err="1"/>
              <a:t>изображением</a:t>
            </a:r>
            <a:r>
              <a:rPr dirty="0"/>
              <a:t> </a:t>
            </a:r>
            <a:r>
              <a:rPr dirty="0" err="1"/>
              <a:t>Чеширского</a:t>
            </a:r>
            <a:r>
              <a:rPr dirty="0"/>
              <a:t> </a:t>
            </a:r>
            <a:r>
              <a:rPr dirty="0" err="1"/>
              <a:t>Кота</a:t>
            </a:r>
            <a:r>
              <a:rPr dirty="0"/>
              <a:t>, </a:t>
            </a:r>
            <a:r>
              <a:rPr dirty="0" err="1"/>
              <a:t>Белого</a:t>
            </a:r>
            <a:r>
              <a:rPr dirty="0"/>
              <a:t> </a:t>
            </a:r>
            <a:r>
              <a:rPr dirty="0" err="1"/>
              <a:t>Кролика</a:t>
            </a:r>
            <a:r>
              <a:rPr dirty="0"/>
              <a:t> или </a:t>
            </a:r>
            <a:r>
              <a:rPr dirty="0" err="1"/>
              <a:t>Королевы</a:t>
            </a:r>
            <a:r>
              <a:rPr dirty="0"/>
              <a:t> </a:t>
            </a:r>
            <a:r>
              <a:rPr dirty="0" err="1"/>
              <a:t>Червей</a:t>
            </a:r>
            <a:r>
              <a:rPr dirty="0"/>
              <a:t>. </a:t>
            </a:r>
            <a:r>
              <a:rPr dirty="0" err="1"/>
              <a:t>Отличный</a:t>
            </a:r>
            <a:r>
              <a:rPr dirty="0"/>
              <a:t> </a:t>
            </a:r>
            <a:r>
              <a:rPr dirty="0" err="1"/>
              <a:t>сувенир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память</a:t>
            </a:r>
            <a:r>
              <a:rPr dirty="0"/>
              <a:t> или </a:t>
            </a:r>
            <a:r>
              <a:rPr dirty="0" err="1"/>
              <a:t>подарок</a:t>
            </a:r>
            <a:r>
              <a:rPr dirty="0"/>
              <a:t> для </a:t>
            </a:r>
            <a:r>
              <a:rPr dirty="0" err="1"/>
              <a:t>близких</a:t>
            </a:r>
            <a:r>
              <a:rPr dirty="0"/>
              <a:t>.</a:t>
            </a:r>
          </a:p>
          <a:p>
            <a:endParaRPr dirty="0"/>
          </a:p>
          <a:p>
            <a:r>
              <a:rPr dirty="0" err="1"/>
              <a:t>Стоимость</a:t>
            </a:r>
            <a:r>
              <a:rPr dirty="0"/>
              <a:t>: 555 </a:t>
            </a:r>
            <a:r>
              <a:rPr dirty="0" err="1"/>
              <a:t>рублей</a:t>
            </a:r>
            <a:endParaRPr dirty="0"/>
          </a:p>
          <a:p>
            <a:r>
              <a:rPr dirty="0" err="1"/>
              <a:t>Время</a:t>
            </a:r>
            <a:r>
              <a:rPr dirty="0"/>
              <a:t>: 18:00-20:00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F664B7C-F5E3-61FD-D819-FCFBEC0D1B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702" y="4815813"/>
            <a:ext cx="1442439" cy="186925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r>
              <a:t>30 октября — Кастомизация одежды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 dirty="0" err="1"/>
              <a:t>Создайте</a:t>
            </a:r>
            <a:r>
              <a:rPr dirty="0"/>
              <a:t> </a:t>
            </a:r>
            <a:r>
              <a:rPr dirty="0" err="1"/>
              <a:t>уникальный</a:t>
            </a:r>
            <a:r>
              <a:rPr dirty="0"/>
              <a:t> </a:t>
            </a:r>
            <a:r>
              <a:rPr dirty="0" err="1"/>
              <a:t>дизайн</a:t>
            </a:r>
            <a:r>
              <a:rPr dirty="0"/>
              <a:t> </a:t>
            </a:r>
            <a:r>
              <a:rPr dirty="0" err="1"/>
              <a:t>одежды</a:t>
            </a:r>
            <a:r>
              <a:rPr dirty="0"/>
              <a:t>, </a:t>
            </a:r>
            <a:r>
              <a:rPr dirty="0" err="1"/>
              <a:t>добавив</a:t>
            </a:r>
            <a:r>
              <a:rPr dirty="0"/>
              <a:t> в </a:t>
            </a:r>
            <a:r>
              <a:rPr dirty="0" err="1"/>
              <a:t>нее</a:t>
            </a:r>
            <a:r>
              <a:rPr dirty="0"/>
              <a:t> </a:t>
            </a:r>
            <a:r>
              <a:rPr dirty="0" err="1"/>
              <a:t>элементы</a:t>
            </a:r>
            <a:r>
              <a:rPr dirty="0"/>
              <a:t> </a:t>
            </a:r>
            <a:r>
              <a:rPr dirty="0" err="1"/>
              <a:t>из</a:t>
            </a:r>
            <a:r>
              <a:rPr dirty="0"/>
              <a:t> '</a:t>
            </a:r>
            <a:r>
              <a:rPr dirty="0" err="1"/>
              <a:t>Алисы</a:t>
            </a:r>
            <a:r>
              <a:rPr dirty="0"/>
              <a:t> в </a:t>
            </a:r>
            <a:r>
              <a:rPr dirty="0" err="1"/>
              <a:t>Зазеркалье</a:t>
            </a:r>
            <a:r>
              <a:rPr dirty="0"/>
              <a:t>'. </a:t>
            </a:r>
            <a:r>
              <a:rPr dirty="0" err="1"/>
              <a:t>Ткани</a:t>
            </a:r>
            <a:r>
              <a:rPr dirty="0"/>
              <a:t> с </a:t>
            </a:r>
            <a:r>
              <a:rPr dirty="0" err="1"/>
              <a:t>волшебными</a:t>
            </a:r>
            <a:r>
              <a:rPr dirty="0"/>
              <a:t> </a:t>
            </a:r>
            <a:r>
              <a:rPr dirty="0" err="1"/>
              <a:t>узорами</a:t>
            </a:r>
            <a:r>
              <a:rPr dirty="0"/>
              <a:t> и </a:t>
            </a:r>
            <a:r>
              <a:rPr dirty="0" err="1"/>
              <a:t>магические</a:t>
            </a:r>
            <a:r>
              <a:rPr dirty="0"/>
              <a:t> </a:t>
            </a:r>
            <a:r>
              <a:rPr dirty="0" err="1"/>
              <a:t>аксессуары</a:t>
            </a:r>
            <a:r>
              <a:rPr dirty="0"/>
              <a:t> </a:t>
            </a:r>
            <a:r>
              <a:rPr dirty="0" err="1"/>
              <a:t>придадут</a:t>
            </a:r>
            <a:r>
              <a:rPr dirty="0"/>
              <a:t> </a:t>
            </a:r>
            <a:r>
              <a:rPr dirty="0" err="1"/>
              <a:t>вашей</a:t>
            </a:r>
            <a:r>
              <a:rPr dirty="0"/>
              <a:t> </a:t>
            </a:r>
            <a:r>
              <a:rPr dirty="0" err="1"/>
              <a:t>одежде</a:t>
            </a:r>
            <a:r>
              <a:rPr dirty="0"/>
              <a:t> </a:t>
            </a:r>
            <a:r>
              <a:rPr dirty="0" err="1"/>
              <a:t>незабываемый</a:t>
            </a:r>
            <a:r>
              <a:rPr dirty="0"/>
              <a:t> </a:t>
            </a:r>
            <a:r>
              <a:rPr dirty="0" err="1"/>
              <a:t>вид</a:t>
            </a:r>
            <a:r>
              <a:rPr dirty="0"/>
              <a:t>.</a:t>
            </a:r>
          </a:p>
          <a:p>
            <a:endParaRPr dirty="0"/>
          </a:p>
          <a:p>
            <a:r>
              <a:rPr dirty="0" err="1"/>
              <a:t>Стоимость</a:t>
            </a:r>
            <a:r>
              <a:rPr dirty="0"/>
              <a:t>: 1000 </a:t>
            </a:r>
            <a:r>
              <a:rPr dirty="0" err="1"/>
              <a:t>рублей</a:t>
            </a:r>
            <a:endParaRPr dirty="0"/>
          </a:p>
          <a:p>
            <a:r>
              <a:rPr dirty="0" err="1"/>
              <a:t>Время</a:t>
            </a:r>
            <a:r>
              <a:rPr dirty="0"/>
              <a:t>: 12:00-17:00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81A4FDC-676F-14F4-F84C-7A130882D5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702" y="4815813"/>
            <a:ext cx="1442439" cy="186925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r>
              <a:rPr dirty="0"/>
              <a:t>6 </a:t>
            </a:r>
            <a:r>
              <a:rPr dirty="0" err="1"/>
              <a:t>ноября</a:t>
            </a:r>
            <a:r>
              <a:rPr dirty="0"/>
              <a:t> — </a:t>
            </a:r>
            <a:r>
              <a:rPr dirty="0" err="1"/>
              <a:t>Мастер-класс</a:t>
            </a:r>
            <a:r>
              <a:rPr dirty="0"/>
              <a:t> </a:t>
            </a:r>
            <a:r>
              <a:rPr lang="ru-RU" dirty="0"/>
              <a:t>для </a:t>
            </a:r>
            <a:br>
              <a:rPr lang="ru-RU" dirty="0"/>
            </a:br>
            <a:r>
              <a:rPr lang="ru-RU" dirty="0"/>
              <a:t>тату-мастеров</a:t>
            </a:r>
            <a:r>
              <a:rPr dirty="0"/>
              <a:t>от </a:t>
            </a:r>
            <a:r>
              <a:rPr dirty="0" err="1"/>
              <a:t>Ники</a:t>
            </a:r>
            <a:endParaRPr dirty="0"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 dirty="0" err="1"/>
              <a:t>Ника</a:t>
            </a:r>
            <a:r>
              <a:rPr dirty="0"/>
              <a:t> </a:t>
            </a:r>
            <a:r>
              <a:rPr dirty="0" err="1"/>
              <a:t>проведет</a:t>
            </a:r>
            <a:r>
              <a:rPr dirty="0"/>
              <a:t> </a:t>
            </a:r>
            <a:r>
              <a:rPr dirty="0" err="1"/>
              <a:t>мастер-класс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lang="ru-RU" dirty="0"/>
              <a:t>правильному расположению клиента, поделится </a:t>
            </a:r>
            <a:r>
              <a:rPr lang="ru-RU" dirty="0" err="1"/>
              <a:t>лпйфхаками</a:t>
            </a:r>
            <a:r>
              <a:rPr lang="ru-RU" dirty="0"/>
              <a:t> и секретами уникальной профессии тату-мастера.</a:t>
            </a:r>
            <a:endParaRPr dirty="0"/>
          </a:p>
          <a:p>
            <a:endParaRPr dirty="0"/>
          </a:p>
          <a:p>
            <a:r>
              <a:rPr dirty="0" err="1"/>
              <a:t>Стоимость</a:t>
            </a:r>
            <a:r>
              <a:rPr dirty="0"/>
              <a:t>: 555 </a:t>
            </a:r>
            <a:r>
              <a:rPr dirty="0" err="1"/>
              <a:t>рублей</a:t>
            </a:r>
            <a:endParaRPr dirty="0"/>
          </a:p>
          <a:p>
            <a:r>
              <a:rPr dirty="0" err="1"/>
              <a:t>Время</a:t>
            </a:r>
            <a:r>
              <a:rPr dirty="0"/>
              <a:t>: 18:00-20:00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3C48CB0-6F93-4D90-894B-669C624EB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702" y="4815813"/>
            <a:ext cx="1442439" cy="186925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r>
              <a:t>13 ноября — Арт-день: картины акрилом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Очередной арт-день позволит вам создать красочные акриловые картины с волшебными пейзажами из Зазеркалья. Вдохновение можно черпать из иллюстраций Льюиса Кэрролла.</a:t>
            </a:r>
          </a:p>
          <a:p>
            <a:endParaRPr/>
          </a:p>
          <a:p>
            <a:r>
              <a:t>Стоимость: 1000 рублей</a:t>
            </a:r>
          </a:p>
          <a:p>
            <a:r>
              <a:t>Время: 12:00-17:00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FA23B71-A4B3-043A-19B5-2C0E0D1347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702" y="4815813"/>
            <a:ext cx="1442439" cy="186925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20 ноября — Валентинка-магнит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На этом занятии вы сможете создать свои магниты-валентинки, украшенные любимыми персонажами Алисы. Сделайте уникальные подарки к праздникам.</a:t>
            </a:r>
          </a:p>
          <a:p>
            <a:endParaRPr/>
          </a:p>
          <a:p>
            <a:r>
              <a:t>Стоимость: 555 рублей</a:t>
            </a:r>
          </a:p>
          <a:p>
            <a:r>
              <a:t>Время: 18:00-20:00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87419C2-0764-019A-9D24-5CA31DAA0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702" y="4815813"/>
            <a:ext cx="1442439" cy="186925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r>
              <a:t>27 ноября — Кастомизация одежды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Финальное мероприятие ноября предлагает вам украсить свою одежду в духе Зазеркалья. Используйте элементы фантастических животных и орнаментов.</a:t>
            </a:r>
          </a:p>
          <a:p>
            <a:endParaRPr/>
          </a:p>
          <a:p>
            <a:r>
              <a:t>Стоимость: 1000 рублей</a:t>
            </a:r>
          </a:p>
          <a:p>
            <a:r>
              <a:t>Время: 12:00-17:00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0522605-4BAF-5F1D-24D1-B6CCA8E400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702" y="4815813"/>
            <a:ext cx="1442439" cy="186925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85</TotalTime>
  <Words>371</Words>
  <Application>Microsoft Office PowerPoint</Application>
  <DocSecurity>0</DocSecurity>
  <PresentationFormat>Экран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Анонс мероприятий на октябрь и ноябрь 2024 года</vt:lpstr>
      <vt:lpstr>9 октября — Мастер-класс для  тату-мастеров от Стаса</vt:lpstr>
      <vt:lpstr>16 октября — Арт-день: картины акрилом</vt:lpstr>
      <vt:lpstr>23 октября — Валентинка-магнит</vt:lpstr>
      <vt:lpstr>30 октября — Кастомизация одежды</vt:lpstr>
      <vt:lpstr>6 ноября — Мастер-класс для  тату-мастеровот Ники</vt:lpstr>
      <vt:lpstr>13 ноября — Арт-день: картины акрилом</vt:lpstr>
      <vt:lpstr>20 ноября — Валентинка-магнит</vt:lpstr>
      <vt:lpstr>27 ноября — Кастомизация одежды</vt:lpstr>
      <vt:lpstr>Общий список мероприятий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Алисочка</dc:creator>
  <cp:lastModifiedBy>Алиса Дитяткина</cp:lastModifiedBy>
  <cp:revision>2</cp:revision>
  <dcterms:modified xsi:type="dcterms:W3CDTF">2024-09-30T14:29:56Z</dcterms:modified>
</cp:coreProperties>
</file>